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6"/>
  </p:notesMasterIdLst>
  <p:sldIdLst>
    <p:sldId id="256" r:id="rId2"/>
    <p:sldId id="1123" r:id="rId3"/>
    <p:sldId id="1124" r:id="rId4"/>
    <p:sldId id="55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112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D4EBE9"/>
    <a:srgbClr val="B58900"/>
    <a:srgbClr val="5EA985"/>
    <a:srgbClr val="025249"/>
    <a:srgbClr val="41719C"/>
    <a:srgbClr val="9E60B8"/>
    <a:srgbClr val="5697D5"/>
    <a:srgbClr val="57B98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08"/>
    <p:restoredTop sz="96853" autoAdjust="0"/>
  </p:normalViewPr>
  <p:slideViewPr>
    <p:cSldViewPr snapToGrid="0" snapToObjects="1">
      <p:cViewPr varScale="1">
        <p:scale>
          <a:sx n="360" d="100"/>
          <a:sy n="360" d="100"/>
        </p:scale>
        <p:origin x="122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23.06.23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6/23/23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Säugetier, Eichhörnchen, orange enthält.&#10;&#10;Automatisch generierte Beschreibung">
            <a:extLst>
              <a:ext uri="{FF2B5EF4-FFF2-40B4-BE49-F238E27FC236}">
                <a16:creationId xmlns:a16="http://schemas.microsoft.com/office/drawing/2014/main" id="{6E833DB5-DC43-8FD2-3E47-0827EF29D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" t="8080" r="-39" b="2388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0" y="-19073"/>
            <a:ext cx="9144000" cy="4569906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16744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2023 | 21. Juni 2023, Darmstadt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244934" y="379637"/>
            <a:ext cx="74546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163122" y="4105631"/>
            <a:ext cx="4781152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450"/>
              </a:spcBef>
            </a:pPr>
            <a:r>
              <a:rPr lang="de-DE" sz="15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 (GitHub): 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1500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/ejs-2023</a:t>
            </a:r>
            <a:endParaRPr lang="de-DE" sz="24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2640" y="179582"/>
            <a:ext cx="2179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149641" y="475776"/>
            <a:ext cx="1945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spc="2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b="1" spc="2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3612994" y="77714"/>
            <a:ext cx="513476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EB544F"/>
                </a:solidFill>
                <a:latin typeface="Montserrat" charset="0"/>
                <a:ea typeface="Montserrat" charset="0"/>
                <a:cs typeface="Montserrat" charset="0"/>
              </a:rPr>
              <a:t>Advanced</a:t>
            </a:r>
            <a:endParaRPr lang="de-DE" sz="3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EB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77D6-98D1-D33C-E89D-626D5EA4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Coding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A081C6A-C248-C5EB-8B12-C21D30F8BE01}"/>
              </a:ext>
            </a:extLst>
          </p:cNvPr>
          <p:cNvSpPr txBox="1"/>
          <p:nvPr/>
        </p:nvSpPr>
        <p:spPr>
          <a:xfrm>
            <a:off x="390374" y="787302"/>
            <a:ext cx="83632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Den Source-Code findest Du auf GitHub</a:t>
            </a:r>
            <a:r>
              <a:rPr lang="de-DE"/>
              <a:t>: </a:t>
            </a:r>
          </a:p>
          <a:p>
            <a:endParaRPr lang="de-DE" dirty="0"/>
          </a:p>
          <a:p>
            <a:r>
              <a:rPr lang="de-DE" dirty="0"/>
              <a:t>https://</a:t>
            </a:r>
            <a:r>
              <a:rPr lang="de-DE" dirty="0" err="1"/>
              <a:t>github.com</a:t>
            </a:r>
            <a:r>
              <a:rPr lang="de-DE" dirty="0"/>
              <a:t>/</a:t>
            </a:r>
            <a:r>
              <a:rPr lang="de-DE" dirty="0" err="1"/>
              <a:t>nilshartmann</a:t>
            </a:r>
            <a:r>
              <a:rPr lang="de-DE" dirty="0"/>
              <a:t>/</a:t>
            </a:r>
            <a:r>
              <a:rPr lang="de-DE" dirty="0" err="1"/>
              <a:t>typescript</a:t>
            </a:r>
            <a:r>
              <a:rPr lang="de-DE" dirty="0"/>
              <a:t>-</a:t>
            </a:r>
            <a:r>
              <a:rPr lang="de-DE" dirty="0" err="1"/>
              <a:t>advanced</a:t>
            </a:r>
            <a:r>
              <a:rPr lang="de-DE" dirty="0"/>
              <a:t>-talk/</a:t>
            </a:r>
            <a:r>
              <a:rPr lang="de-DE" dirty="0" err="1"/>
              <a:t>tree</a:t>
            </a:r>
            <a:r>
              <a:rPr lang="de-DE" dirty="0"/>
              <a:t>/</a:t>
            </a:r>
            <a:r>
              <a:rPr lang="de-DE" dirty="0" err="1"/>
              <a:t>main</a:t>
            </a:r>
            <a:r>
              <a:rPr lang="de-DE" dirty="0"/>
              <a:t>/</a:t>
            </a:r>
            <a:r>
              <a:rPr lang="de-DE" dirty="0" err="1"/>
              <a:t>src</a:t>
            </a:r>
            <a:r>
              <a:rPr lang="de-DE" dirty="0"/>
              <a:t>/enterjs-2023</a:t>
            </a:r>
          </a:p>
        </p:txBody>
      </p:sp>
    </p:spTree>
    <p:extLst>
      <p:ext uri="{BB962C8B-B14F-4D97-AF65-F5344CB8AC3E}">
        <p14:creationId xmlns:p14="http://schemas.microsoft.com/office/powerpoint/2010/main" val="211095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86882" y="4622552"/>
            <a:ext cx="6036469" cy="481542"/>
          </a:xfrm>
        </p:spPr>
        <p:txBody>
          <a:bodyPr/>
          <a:lstStyle/>
          <a:p>
            <a:r>
              <a:rPr lang="de-DE" spc="49" dirty="0"/>
              <a:t>HTTPS://NILSHARTMANN.NET | @</a:t>
            </a:r>
            <a:r>
              <a:rPr lang="de-DE" spc="49" dirty="0" err="1"/>
              <a:t>nilshartmann</a:t>
            </a:r>
            <a:endParaRPr lang="de-DE" spc="49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798090" y="341185"/>
            <a:ext cx="3731207" cy="6311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75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969066" y="2632496"/>
            <a:ext cx="7185991" cy="13194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 </a:t>
            </a:r>
            <a:r>
              <a:rPr lang="de-DE" sz="1800" b="1" spc="32">
                <a:solidFill>
                  <a:srgbClr val="025249"/>
                </a:solidFill>
              </a:rPr>
              <a:t>(GitHub):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/ejs-2023</a:t>
            </a:r>
          </a:p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Kontakt: </a:t>
            </a:r>
            <a:r>
              <a:rPr lang="de-DE" sz="1800" b="1" spc="32" dirty="0" err="1">
                <a:solidFill>
                  <a:srgbClr val="41719C"/>
                </a:solidFill>
              </a:rPr>
              <a:t>nils@nilshartmann.net</a:t>
            </a:r>
            <a:endParaRPr lang="de-DE" sz="1800" b="1" spc="32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565879" y="1339683"/>
            <a:ext cx="6024356" cy="1255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556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131</Words>
  <Application>Microsoft Macintosh PowerPoint</Application>
  <PresentationFormat>Bildschirmpräsentation (16:9)</PresentationFormat>
  <Paragraphs>24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Montserrat</vt:lpstr>
      <vt:lpstr>Source Sans Pro</vt:lpstr>
      <vt:lpstr>Office</vt:lpstr>
      <vt:lpstr>EnterJS 2023 | 21. Juni 2023, Darmstadt | @nilshartmann</vt:lpstr>
      <vt:lpstr>https://nilshartmann.net</vt:lpstr>
      <vt:lpstr>Live Coding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1196</cp:revision>
  <cp:lastPrinted>2019-09-03T13:49:24Z</cp:lastPrinted>
  <dcterms:created xsi:type="dcterms:W3CDTF">2016-03-28T15:59:53Z</dcterms:created>
  <dcterms:modified xsi:type="dcterms:W3CDTF">2023-06-23T10:14:16Z</dcterms:modified>
</cp:coreProperties>
</file>